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83" r:id="rId9"/>
    <p:sldId id="262" r:id="rId10"/>
    <p:sldId id="284" r:id="rId11"/>
    <p:sldId id="263" r:id="rId12"/>
    <p:sldId id="285" r:id="rId13"/>
    <p:sldId id="264" r:id="rId14"/>
    <p:sldId id="265" r:id="rId15"/>
    <p:sldId id="287" r:id="rId16"/>
    <p:sldId id="288" r:id="rId17"/>
    <p:sldId id="267" r:id="rId18"/>
    <p:sldId id="268" r:id="rId19"/>
    <p:sldId id="269" r:id="rId20"/>
    <p:sldId id="270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31CB37-54F5-4551-B8EE-3F4BAEF09CC5}" type="datetimeFigureOut">
              <a:rPr lang="ru-RU" smtClean="0"/>
              <a:pPr/>
              <a:t>07.03.2019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23C768-F66F-405D-9DFA-1412677088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32657"/>
            <a:ext cx="8458200" cy="7200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 бюджетное  учреждение средняя общеобразовательная школа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д.Штанды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Балтачевский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556792"/>
            <a:ext cx="8458200" cy="3243808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на конкурс.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общеобразовательного  бюджетного  учреждения средняя общеобразовательная школа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д.Штанды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Балтачевский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Номинация: «Музейная история»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Pictures\музей\IMG_5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050451" cy="5400600"/>
          </a:xfrm>
          <a:prstGeom prst="rect">
            <a:avLst/>
          </a:prstGeom>
          <a:noFill/>
        </p:spPr>
      </p:pic>
      <p:pic>
        <p:nvPicPr>
          <p:cNvPr id="1026" name="Picture 2" descr="F:\извещени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2202855" cy="2718176"/>
          </a:xfrm>
          <a:prstGeom prst="rect">
            <a:avLst/>
          </a:prstGeom>
          <a:noFill/>
        </p:spPr>
      </p:pic>
      <p:pic>
        <p:nvPicPr>
          <p:cNvPr id="1027" name="Picture 3" descr="F:\письмо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04664"/>
            <a:ext cx="2111698" cy="2929523"/>
          </a:xfrm>
          <a:prstGeom prst="rect">
            <a:avLst/>
          </a:prstGeom>
          <a:noFill/>
        </p:spPr>
      </p:pic>
      <p:pic>
        <p:nvPicPr>
          <p:cNvPr id="1028" name="Picture 4" descr="F:\почтовая 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708920"/>
            <a:ext cx="2193032" cy="2947435"/>
          </a:xfrm>
          <a:prstGeom prst="rect">
            <a:avLst/>
          </a:prstGeom>
          <a:noFill/>
        </p:spPr>
      </p:pic>
      <p:pic>
        <p:nvPicPr>
          <p:cNvPr id="1029" name="Picture 5" descr="F:\сахалин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5936" y="3573016"/>
            <a:ext cx="2868064" cy="200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раздел -“История деревни и колхоза“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3" descr="C:\Users\Admin\Pictures\музей\фото0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24744"/>
            <a:ext cx="3399905" cy="25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:\Users\Admin\Pictures\музей\фото0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3960270" cy="23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1484784"/>
            <a:ext cx="4104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Экспозиция об истории создания деревни”;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Происхождение названия деревни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Штанды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Первые основатели деревни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Административная принадлежность деревни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Наша деревня в начале и середине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колхоза.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Передовики производства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Материалы представлены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виде стендов ,альбомов.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Pictures\музей\IMG_5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212469" cy="5616624"/>
          </a:xfrm>
          <a:prstGeom prst="rect">
            <a:avLst/>
          </a:prstGeom>
          <a:noFill/>
        </p:spPr>
      </p:pic>
      <p:pic>
        <p:nvPicPr>
          <p:cNvPr id="3075" name="Picture 3" descr="C:\Users\Admin\Pictures\музей\IMG_5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79"/>
            <a:ext cx="4227934" cy="5637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раздел- уголок народной старины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u="sng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b="1" u="sng" dirty="0" smtClean="0">
                <a:latin typeface="Monotype Corsiva" pitchFamily="66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этом разделе собраны предметы быта разных времени .Вышивка, выборки для дерева, прялки. Много разных вещей, и все они говорят о недавнем и далеком прошлом. Все это любопытные памятники старины. Каждый из вещей – это часть нашей истории.</a:t>
            </a:r>
          </a:p>
          <a:p>
            <a:endParaRPr lang="ru-RU" dirty="0"/>
          </a:p>
        </p:txBody>
      </p:sp>
      <p:pic>
        <p:nvPicPr>
          <p:cNvPr id="4" name="Picture 14" descr="D:\музей школы\МУЗА - копия\фото0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924944"/>
            <a:ext cx="3925903" cy="294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D:\музей школы\МУЗА - копия\фото0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569" y="2852936"/>
            <a:ext cx="412845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 descr="C:\Users\Admin\Desktop\фото0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424" y="692696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18" descr="фото098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620688"/>
            <a:ext cx="3394075" cy="4525963"/>
          </a:xfrm>
          <a:prstGeom prst="rect">
            <a:avLst/>
          </a:prstGeom>
        </p:spPr>
      </p:pic>
      <p:pic>
        <p:nvPicPr>
          <p:cNvPr id="6" name="Picture 13" descr="C:\Users\Admin\Desktop\фото0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509120"/>
            <a:ext cx="5063708" cy="18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76672"/>
            <a:ext cx="3946376" cy="29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476673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01008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429000"/>
            <a:ext cx="3816423" cy="286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раздел –знаменитые земляки.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2178968" cy="4525963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разделе представлены материалы  о знаменитых земляках и выпускниках школы.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2" descr="C:\Users\Admin\Pictures\музей\IMG_5469.JPG"/>
          <p:cNvPicPr>
            <a:picLocks noChangeAspect="1" noChangeArrowheads="1"/>
          </p:cNvPicPr>
          <p:nvPr/>
        </p:nvPicPr>
        <p:blipFill>
          <a:blip r:embed="rId2" cstate="print"/>
          <a:srcRect l="1563" t="8333" r="3088" b="10417"/>
          <a:stretch>
            <a:fillRect/>
          </a:stretch>
        </p:blipFill>
        <p:spPr>
          <a:xfrm>
            <a:off x="2915816" y="1484784"/>
            <a:ext cx="5760640" cy="3683032"/>
          </a:xfrm>
          <a:prstGeom prst="rect">
            <a:avLst/>
          </a:prstGeom>
          <a:noFill/>
        </p:spPr>
      </p:pic>
      <p:pic>
        <p:nvPicPr>
          <p:cNvPr id="5" name="Picture 13" descr="C:\Users\Admin\Pictures\музей\IMG_5470.JPG"/>
          <p:cNvPicPr>
            <a:picLocks noChangeAspect="1" noChangeArrowheads="1"/>
          </p:cNvPicPr>
          <p:nvPr/>
        </p:nvPicPr>
        <p:blipFill>
          <a:blip r:embed="rId3" cstate="print"/>
          <a:srcRect t="34538" r="209" b="14478"/>
          <a:stretch>
            <a:fillRect/>
          </a:stretch>
        </p:blipFill>
        <p:spPr bwMode="auto">
          <a:xfrm>
            <a:off x="4067944" y="4221088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3" descr="фото09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688" r="-4366"/>
          <a:stretch>
            <a:fillRect/>
          </a:stretch>
        </p:blipFill>
        <p:spPr>
          <a:xfrm>
            <a:off x="3419872" y="476672"/>
            <a:ext cx="3240360" cy="3783855"/>
          </a:xfrm>
        </p:spPr>
      </p:pic>
      <p:pic>
        <p:nvPicPr>
          <p:cNvPr id="5" name="Picture 13" descr="C:\Users\Admin\Desktop\фото0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501008"/>
            <a:ext cx="2290068" cy="305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C:\Users\Admin\Desktop\фото0984.jpg"/>
          <p:cNvPicPr>
            <a:picLocks noChangeAspect="1" noChangeArrowheads="1"/>
          </p:cNvPicPr>
          <p:nvPr/>
        </p:nvPicPr>
        <p:blipFill>
          <a:blip r:embed="rId4" cstate="print"/>
          <a:srcRect t="9908" r="9"/>
          <a:stretch>
            <a:fillRect/>
          </a:stretch>
        </p:blipFill>
        <p:spPr>
          <a:xfrm>
            <a:off x="6516216" y="476672"/>
            <a:ext cx="2376264" cy="3273747"/>
          </a:xfrm>
          <a:prstGeom prst="rect">
            <a:avLst/>
          </a:prstGeom>
          <a:noFill/>
        </p:spPr>
      </p:pic>
      <p:pic>
        <p:nvPicPr>
          <p:cNvPr id="7" name="Picture 14" descr="C:\Users\Admin\Desktop\фото0982.jpg"/>
          <p:cNvPicPr>
            <a:picLocks noChangeAspect="1" noChangeArrowheads="1"/>
          </p:cNvPicPr>
          <p:nvPr/>
        </p:nvPicPr>
        <p:blipFill>
          <a:blip r:embed="rId5" cstate="print"/>
          <a:srcRect t="6453"/>
          <a:stretch>
            <a:fillRect/>
          </a:stretch>
        </p:blipFill>
        <p:spPr bwMode="auto">
          <a:xfrm>
            <a:off x="755576" y="548680"/>
            <a:ext cx="259228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Pictures\Габдулхаков1.jpg"/>
          <p:cNvPicPr>
            <a:picLocks noChangeAspect="1" noChangeArrowheads="1"/>
          </p:cNvPicPr>
          <p:nvPr/>
        </p:nvPicPr>
        <p:blipFill>
          <a:blip r:embed="rId6" cstate="print"/>
          <a:srcRect l="1176" t="12201"/>
          <a:stretch>
            <a:fillRect/>
          </a:stretch>
        </p:blipFill>
        <p:spPr bwMode="auto">
          <a:xfrm>
            <a:off x="4211960" y="3789040"/>
            <a:ext cx="2160240" cy="2878865"/>
          </a:xfrm>
          <a:prstGeom prst="rect">
            <a:avLst/>
          </a:prstGeom>
          <a:noFill/>
        </p:spPr>
      </p:pic>
      <p:pic>
        <p:nvPicPr>
          <p:cNvPr id="8" name="Picture 14" descr="C:\Users\Admin\Desktop\фото0981.jpg"/>
          <p:cNvPicPr>
            <a:picLocks noChangeAspect="1" noChangeArrowheads="1"/>
          </p:cNvPicPr>
          <p:nvPr/>
        </p:nvPicPr>
        <p:blipFill>
          <a:blip r:embed="rId7" cstate="print"/>
          <a:srcRect t="8455" b="5689"/>
          <a:stretch>
            <a:fillRect/>
          </a:stretch>
        </p:blipFill>
        <p:spPr bwMode="auto">
          <a:xfrm>
            <a:off x="1331640" y="3717032"/>
            <a:ext cx="255587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Исследовательские работы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2010 год . Конкурс "Дорогами Отечества" тема "Я узнаю деревню", 2 место районного этапа, сертификат республиканского этапа, выполнил Сафин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Фидарис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руководитель Гайсин И.У.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2011 год . Конкурс "Дорогами Отечества" тема "История образования и пионерского движения в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д.Штанды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1 место районный этап, выполнила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Салимова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Эльзира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руководитель Гайсина А.Л.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 . Конкурс МАН тема "История пионерского движения в нашей деревне", 3 место на районном этапе в номинации "История", выполнила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Калимуллина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Лидия, руководитель Гайсин И.У.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 год . Конкурс "Дорогами Отечества" тема "История деревни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Штанды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", 2 место на районном этапе, выполнил Гайсин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Рашит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руководитель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Набиуллин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Ф.З.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 . Конкурс "Дорогами Отечества" тема "История образования", 2 место на районном этапе, выполнил Гайсин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Рашит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руководитель Валиева З.И.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Отзывы о работе музея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отзы.jpeg"/>
          <p:cNvPicPr>
            <a:picLocks noChangeAspect="1" noChangeArrowheads="1"/>
          </p:cNvPicPr>
          <p:nvPr/>
        </p:nvPicPr>
        <p:blipFill>
          <a:blip r:embed="rId2" cstate="print"/>
          <a:srcRect l="14422" t="4435" b="5396"/>
          <a:stretch>
            <a:fillRect/>
          </a:stretch>
        </p:blipFill>
        <p:spPr bwMode="auto">
          <a:xfrm>
            <a:off x="3851920" y="2276872"/>
            <a:ext cx="4972916" cy="3816424"/>
          </a:xfrm>
          <a:prstGeom prst="rect">
            <a:avLst/>
          </a:prstGeom>
          <a:noFill/>
        </p:spPr>
      </p:pic>
      <p:pic>
        <p:nvPicPr>
          <p:cNvPr id="7" name="Picture 2" descr="F:\отзыв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327" t="3240" r="1397" b="1300"/>
          <a:stretch>
            <a:fillRect/>
          </a:stretch>
        </p:blipFill>
        <p:spPr bwMode="auto">
          <a:xfrm>
            <a:off x="395536" y="1124744"/>
            <a:ext cx="5112568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Школа: 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 бюджетное  учреждение средняя общеобразовательная школа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д.Штанды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Балтачевский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школы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Нуртдинова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Линеза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Фидусовна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музея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Валиева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Зульфия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Исламовна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Республика Башкортостан </a:t>
            </a:r>
            <a:r>
              <a:rPr lang="ru-RU" sz="1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Балтачевский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район. </a:t>
            </a:r>
            <a:r>
              <a:rPr lang="ru-RU" sz="1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д.Штанды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ул.Центральная, 2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 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8(34753)25144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Полное название музея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 муниципального общеобразовательного  бюджетного  учреждения средняя общеобразовательная школа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д.Штанды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Балтачевский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основания музея 1978 год.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Профиль музея-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историко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краеведческий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 число единиц хранения предметов составляет 385 предметов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В книге учета основного фонда зарегистрировано 338 предметов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Музей решает актуальные проблемы         научно-фондовой, экспозиционной,        исследовательской,    просветительской  работы.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Заслуги музея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11" descr="сертифика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272" b="-437"/>
          <a:stretch>
            <a:fillRect/>
          </a:stretch>
        </p:blipFill>
        <p:spPr>
          <a:xfrm>
            <a:off x="2843808" y="1124744"/>
            <a:ext cx="3888432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 в музее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фото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724102" cy="279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C:\Users\Admin\Desktop\фото0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365104"/>
            <a:ext cx="388721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dmin\Desktop\фото0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060848"/>
            <a:ext cx="528134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119675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 посещают учащиеся, учителя, жители села, гости.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и задачи работы школьного музея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содействие реализации права человека на приобщение к ценностям истории, культуры, науки;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школьников через знание истории, культуры, быта, языка своего народа;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чувства ответственности за сохранение природных богатств, художественной культуры края, гордости за своё Отечество, школу, семью.</a:t>
            </a:r>
          </a:p>
          <a:p>
            <a:pPr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знакомить учащихся с историей, бытом, традиционной культурой края;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собирать материал, связанный с историческими событиями, жизнью и бытом людей, старинными обрядами, обычаями, праздниками, с народным языком;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навыков поисковой, научно-исследовательской деятельности;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распространять знания, полученные в результате поисково-исследовательской работы, среди учителей, школьников, родителей;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шире использовать возможности музея в учебно-воспитательном процессе;</a:t>
            </a:r>
          </a:p>
          <a:p>
            <a:pPr lvl="0">
              <a:lnSpc>
                <a:spcPct val="120000"/>
              </a:lnSpc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укреплять сотрудничество с краеведческими музеями, архивами, библиотеками, учреждениями дополнительного образования, вузами, фольклорными коллективами.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5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554162"/>
            <a:ext cx="3888432" cy="5115197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1772816"/>
            <a:ext cx="32403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Основан в 1978 году , сначала был ленинским музеем. В начале 90-х гг. экспозиция приобрела краеведческий характер. Первым руководителем музея был , учитель географии, ветеран войны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Гибаев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Хатям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Гибаевич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Изображение 0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811"/>
          <a:stretch>
            <a:fillRect/>
          </a:stretch>
        </p:blipFill>
        <p:spPr bwMode="auto">
          <a:xfrm>
            <a:off x="755576" y="620688"/>
            <a:ext cx="7488832" cy="504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569115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Гибаев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Хатям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Гибаевич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48680"/>
            <a:ext cx="8686800" cy="100811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Сулейманов Раис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Сулейманович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изучил государственные исторические  архивы в Уфе и составил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шежере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родов Хасан,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Белкеней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Нуртый-основателей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деревни.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dirty="0">
              <a:solidFill>
                <a:schemeClr val="tx1"/>
              </a:solidFill>
            </a:endParaRPr>
          </a:p>
        </p:txBody>
      </p:sp>
      <p:pic>
        <p:nvPicPr>
          <p:cNvPr id="4" name="Picture 13" descr="C:\Users\Admin\Desktop\фото0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04786"/>
            <a:ext cx="3689973" cy="492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C:\Users\Admin\Desktop\фото0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774"/>
            <a:ext cx="3622105" cy="482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раздел -посвящён истории школы и музея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12776"/>
            <a:ext cx="31683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музее систематизируется материал, отражающий важнейшие факты из истории школы.  Стенды рассказывают об истории школы, учителях, учителях выпускниках нашей школы, школьные будни, директора нашей школы, ветераны педагогического труда, о пионерской и комсомольской организациях школы. Фотографии и списки выпускников средней школы.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\Pictures\музей\IMG_5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96752"/>
            <a:ext cx="4251914" cy="3189737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 contrast="-6000"/>
            <a:grayscl/>
          </a:blip>
          <a:srcRect/>
          <a:stretch>
            <a:fillRect/>
          </a:stretch>
        </p:blipFill>
        <p:spPr bwMode="auto">
          <a:xfrm>
            <a:off x="4427984" y="3429000"/>
            <a:ext cx="41886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Admin\Pictures\музей\IMG_5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3795886" cy="5061181"/>
          </a:xfrm>
          <a:prstGeom prst="rect">
            <a:avLst/>
          </a:prstGeom>
          <a:noFill/>
        </p:spPr>
      </p:pic>
      <p:pic>
        <p:nvPicPr>
          <p:cNvPr id="7" name="Содержимое 6" descr="C:\Users\Admin\AppData\Local\Temp\Rar$DIa0.914\ШСШ при Акрамове А. А.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20688"/>
            <a:ext cx="4641320" cy="281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SAM_12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53650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раздел – военно-патриотического направления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16" descr="D:\музей школы\МУЗА - копия\фото0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196752"/>
            <a:ext cx="3528392" cy="264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1340768"/>
            <a:ext cx="28083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Оформлены экспозиции,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посвященные Великой Отечественной  войне, стенды « Они вернулись с победой», «Они не вернулись с войны».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Также на стенде представлены воины-интернационалисты.</a:t>
            </a:r>
          </a:p>
          <a:p>
            <a:pPr>
              <a:buFontTx/>
              <a:buNone/>
            </a:pPr>
            <a:r>
              <a:rPr lang="ru-RU" dirty="0" smtClean="0"/>
              <a:t> 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витринах выставлены медали, удостоверения на награды, благодарности землякам от командования нашей страны.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Здесь находится Книга памяти,  анкеты участников ВОВ.</a:t>
            </a:r>
          </a:p>
        </p:txBody>
      </p:sp>
      <p:pic>
        <p:nvPicPr>
          <p:cNvPr id="6" name="Picture 3" descr="C:\Users\Admin\Pictures\музей\IMG_5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610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376</TotalTime>
  <Words>567</Words>
  <Application>Microsoft Office PowerPoint</Application>
  <PresentationFormat>Экран (4:3)</PresentationFormat>
  <Paragraphs>64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муниципальное общеобразовательное  бюджетное  учреждение средняя общеобразовательная школа д.Штанды муниципального района Балтачевский район</vt:lpstr>
      <vt:lpstr>Презентация PowerPoint</vt:lpstr>
      <vt:lpstr>Цели и задачи работы школьного музея</vt:lpstr>
      <vt:lpstr>Презентация PowerPoint</vt:lpstr>
      <vt:lpstr>Презентация PowerPoint</vt:lpstr>
      <vt:lpstr>Сулейманов Раис Сулейманович изучил государственные исторические  архивы в Уфе и составил шежере родов Хасан, Белкеней, Нуртый-основателей деревни.  </vt:lpstr>
      <vt:lpstr>1 раздел -посвящён истории школы и музея</vt:lpstr>
      <vt:lpstr>Презентация PowerPoint</vt:lpstr>
      <vt:lpstr>2 раздел – военно-патриотического направления. </vt:lpstr>
      <vt:lpstr>Презентация PowerPoint</vt:lpstr>
      <vt:lpstr>3 раздел -“История деревни и колхоза“</vt:lpstr>
      <vt:lpstr>Презентация PowerPoint</vt:lpstr>
      <vt:lpstr> 4 раздел- уголок народной старины. </vt:lpstr>
      <vt:lpstr>Презентация PowerPoint</vt:lpstr>
      <vt:lpstr>Презентация PowerPoint</vt:lpstr>
      <vt:lpstr>5 раздел –знаменитые земляки.</vt:lpstr>
      <vt:lpstr>Презентация PowerPoint</vt:lpstr>
      <vt:lpstr>Исследовательские работы</vt:lpstr>
      <vt:lpstr>Отзывы о работе музея</vt:lpstr>
      <vt:lpstr>Заслуги музея</vt:lpstr>
      <vt:lpstr>Экскурсии в музее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 бюджетное  учреждение средняя общеобразовательная школа д.Штанды муниципального района Балтачевский район</dc:title>
  <dc:creator>Admin</dc:creator>
  <cp:lastModifiedBy>1</cp:lastModifiedBy>
  <cp:revision>36</cp:revision>
  <dcterms:created xsi:type="dcterms:W3CDTF">2019-02-11T05:26:43Z</dcterms:created>
  <dcterms:modified xsi:type="dcterms:W3CDTF">2019-03-07T05:57:02Z</dcterms:modified>
</cp:coreProperties>
</file>